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4" r:id="rId6"/>
    <p:sldId id="265" r:id="rId7"/>
    <p:sldId id="267" r:id="rId8"/>
    <p:sldId id="268" r:id="rId9"/>
    <p:sldId id="269" r:id="rId10"/>
    <p:sldId id="271" r:id="rId11"/>
    <p:sldId id="272" r:id="rId12"/>
    <p:sldId id="274" r:id="rId13"/>
    <p:sldId id="273" r:id="rId14"/>
    <p:sldId id="275" r:id="rId15"/>
    <p:sldId id="277" r:id="rId16"/>
    <p:sldId id="278" r:id="rId17"/>
    <p:sldId id="282" r:id="rId18"/>
    <p:sldId id="285" r:id="rId19"/>
    <p:sldId id="287" r:id="rId20"/>
    <p:sldId id="288" r:id="rId21"/>
    <p:sldId id="286" r:id="rId22"/>
    <p:sldId id="289" r:id="rId23"/>
    <p:sldId id="290" r:id="rId24"/>
    <p:sldId id="291" r:id="rId25"/>
    <p:sldId id="292" r:id="rId26"/>
    <p:sldId id="293" r:id="rId27"/>
    <p:sldId id="295" r:id="rId28"/>
    <p:sldId id="296" r:id="rId29"/>
    <p:sldId id="297" r:id="rId30"/>
    <p:sldId id="298" r:id="rId31"/>
    <p:sldId id="299" r:id="rId32"/>
    <p:sldId id="30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2" autoAdjust="0"/>
    <p:restoredTop sz="94660"/>
  </p:normalViewPr>
  <p:slideViewPr>
    <p:cSldViewPr snapToGrid="0">
      <p:cViewPr varScale="1">
        <p:scale>
          <a:sx n="85" d="100"/>
          <a:sy n="85" d="100"/>
        </p:scale>
        <p:origin x="4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9484F-630B-45B6-A4C3-2A10D1ED856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2D202-0B09-4BC1-9414-2B876A015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88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B3E1C60-B38E-4EED-A601-9D06EADC1BB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DB4D9A6-4109-4A3D-8AF0-B21FC767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34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1C60-B38E-4EED-A601-9D06EADC1BB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D9A6-4109-4A3D-8AF0-B21FC767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87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1C60-B38E-4EED-A601-9D06EADC1BB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D9A6-4109-4A3D-8AF0-B21FC767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1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1C60-B38E-4EED-A601-9D06EADC1BB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D9A6-4109-4A3D-8AF0-B21FC767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73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1C60-B38E-4EED-A601-9D06EADC1BB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D9A6-4109-4A3D-8AF0-B21FC767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02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1C60-B38E-4EED-A601-9D06EADC1BB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D9A6-4109-4A3D-8AF0-B21FC767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96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1C60-B38E-4EED-A601-9D06EADC1BB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D9A6-4109-4A3D-8AF0-B21FC767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40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B3E1C60-B38E-4EED-A601-9D06EADC1BB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D9A6-4109-4A3D-8AF0-B21FC767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34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B3E1C60-B38E-4EED-A601-9D06EADC1BB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D9A6-4109-4A3D-8AF0-B21FC767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7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1C60-B38E-4EED-A601-9D06EADC1BB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D9A6-4109-4A3D-8AF0-B21FC767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91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1C60-B38E-4EED-A601-9D06EADC1BB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D9A6-4109-4A3D-8AF0-B21FC767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1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1C60-B38E-4EED-A601-9D06EADC1BB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D9A6-4109-4A3D-8AF0-B21FC767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7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1C60-B38E-4EED-A601-9D06EADC1BB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D9A6-4109-4A3D-8AF0-B21FC767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53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1C60-B38E-4EED-A601-9D06EADC1BB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D9A6-4109-4A3D-8AF0-B21FC767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1C60-B38E-4EED-A601-9D06EADC1BB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D9A6-4109-4A3D-8AF0-B21FC767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74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1C60-B38E-4EED-A601-9D06EADC1BB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D9A6-4109-4A3D-8AF0-B21FC767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19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1C60-B38E-4EED-A601-9D06EADC1BB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D9A6-4109-4A3D-8AF0-B21FC767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6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B3E1C60-B38E-4EED-A601-9D06EADC1BB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DB4D9A6-4109-4A3D-8AF0-B21FC767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10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5253-B0EA-47D5-A511-2FDC9BD73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3037" y="426487"/>
            <a:ext cx="7834310" cy="909094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Shree </a:t>
            </a:r>
            <a:r>
              <a:rPr lang="en-US" sz="2400" dirty="0" err="1">
                <a:solidFill>
                  <a:schemeClr val="bg1"/>
                </a:solidFill>
              </a:rPr>
              <a:t>Shambhubhai</a:t>
            </a:r>
            <a:r>
              <a:rPr lang="en-US" sz="2400" dirty="0">
                <a:solidFill>
                  <a:schemeClr val="bg1"/>
                </a:solidFill>
              </a:rPr>
              <a:t> V. Patel College of Computer Science and Business Management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BD06F0E-32A9-4EB1-9CD8-9EDA86656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1462" y="2789585"/>
            <a:ext cx="9875748" cy="1788908"/>
          </a:xfrm>
        </p:spPr>
        <p:txBody>
          <a:bodyPr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partial fulfillment for the award of the degree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BACHELOR OF COMPUTER APPLICATION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[B.C.A]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Year 202`2-2023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4D9851-CBDE-4E0F-A2A3-4C7284709A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98839" y="1469952"/>
            <a:ext cx="1194321" cy="11943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78FE43-617D-49DB-B882-F049CDAF0C53}"/>
              </a:ext>
            </a:extLst>
          </p:cNvPr>
          <p:cNvSpPr txBox="1"/>
          <p:nvPr/>
        </p:nvSpPr>
        <p:spPr>
          <a:xfrm>
            <a:off x="67053" y="5424571"/>
            <a:ext cx="12057892" cy="1263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BY:                          			GUIDED BY: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Vimal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Bhesaniya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[008]				 	Prof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Bipinbhai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Jadav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7FC7BC-C289-40EA-8E75-9298864065D9}"/>
              </a:ext>
            </a:extLst>
          </p:cNvPr>
          <p:cNvSpPr txBox="1"/>
          <p:nvPr/>
        </p:nvSpPr>
        <p:spPr>
          <a:xfrm>
            <a:off x="4968069" y="4615016"/>
            <a:ext cx="2554338" cy="773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BCA-5</a:t>
            </a:r>
            <a:r>
              <a:rPr lang="en-US" sz="1800" b="1" baseline="30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SEMESTER</a:t>
            </a:r>
            <a:endParaRPr lang="en-US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to:</a:t>
            </a:r>
            <a:endParaRPr lang="en-US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5014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67C75-BBF2-449D-AA72-F522ACC0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8444" y="2632367"/>
            <a:ext cx="7661359" cy="903944"/>
          </a:xfrm>
        </p:spPr>
        <p:txBody>
          <a:bodyPr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  <a:t>5. Entity-relationship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22127666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354AA8-9B98-4B6E-ABF9-6B6FDBFA2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576"/>
            <a:ext cx="12192000" cy="62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4537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67C75-BBF2-449D-AA72-F522ACC0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6069" y="3213392"/>
            <a:ext cx="7661359" cy="903944"/>
          </a:xfrm>
        </p:spPr>
        <p:txBody>
          <a:bodyPr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  <a:t>5. Screen Shots</a:t>
            </a:r>
            <a:br>
              <a:rPr lang="en-US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</a:br>
            <a:endParaRPr lang="en-US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98763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BBB9FE5-03AF-43AB-BDE9-44F2A441B2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325" y="419100"/>
            <a:ext cx="11430000" cy="6438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9C564B-8CEB-4A1D-B6D3-F44BF07414D4}"/>
              </a:ext>
            </a:extLst>
          </p:cNvPr>
          <p:cNvSpPr txBox="1"/>
          <p:nvPr/>
        </p:nvSpPr>
        <p:spPr>
          <a:xfrm>
            <a:off x="857250" y="497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"/>
            </a:pP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Entry Screen [User Side]</a:t>
            </a:r>
            <a:endParaRPr lang="en-L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3700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65343C-C940-4657-A445-9CF56A5AE4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501" y="561975"/>
            <a:ext cx="11782424" cy="6296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D62734-1779-486A-AC30-9A62B3C054C3}"/>
              </a:ext>
            </a:extLst>
          </p:cNvPr>
          <p:cNvSpPr txBox="1"/>
          <p:nvPr/>
        </p:nvSpPr>
        <p:spPr>
          <a:xfrm>
            <a:off x="526116" y="192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"/>
            </a:pP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User Login Screen</a:t>
            </a:r>
            <a:endParaRPr lang="en-L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958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4AFDAE-34A3-4B0E-A5F0-1F48281BA7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7175" y="447675"/>
            <a:ext cx="11677649" cy="6410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9BA139-AA96-4322-BA20-AF5717F9EE6D}"/>
              </a:ext>
            </a:extLst>
          </p:cNvPr>
          <p:cNvSpPr txBox="1"/>
          <p:nvPr/>
        </p:nvSpPr>
        <p:spPr>
          <a:xfrm>
            <a:off x="647700" y="783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"/>
            </a:pPr>
            <a:r>
              <a:rPr lang="en-US" sz="1800" dirty="0" err="1">
                <a:ln>
                  <a:noFill/>
                </a:ln>
                <a:solidFill>
                  <a:srgbClr val="000000"/>
                </a:soli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HomePage</a:t>
            </a: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Screen</a:t>
            </a:r>
            <a:endParaRPr lang="en-L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2272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3F0935-1094-4AA8-9F18-8C48322A33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3765" y="582706"/>
            <a:ext cx="11582399" cy="62752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436DFC-CF93-43D5-BE45-F1BB5D57A70F}"/>
              </a:ext>
            </a:extLst>
          </p:cNvPr>
          <p:cNvSpPr txBox="1"/>
          <p:nvPr/>
        </p:nvSpPr>
        <p:spPr>
          <a:xfrm>
            <a:off x="295836" y="2133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"/>
            </a:pPr>
            <a:r>
              <a:rPr lang="en-US" sz="1800" dirty="0" err="1">
                <a:ln>
                  <a:noFill/>
                </a:ln>
                <a:solidFill>
                  <a:srgbClr val="000000"/>
                </a:soli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SearchPage</a:t>
            </a: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: By  Companies , Location etc.</a:t>
            </a:r>
            <a:endParaRPr lang="en-L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9963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611DDC-38A3-41C4-987C-D168EE1D0D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8941" y="412376"/>
            <a:ext cx="11654117" cy="6445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12D3F6-CC15-42E6-9612-2CCFE716C533}"/>
              </a:ext>
            </a:extLst>
          </p:cNvPr>
          <p:cNvSpPr txBox="1"/>
          <p:nvPr/>
        </p:nvSpPr>
        <p:spPr>
          <a:xfrm>
            <a:off x="546847" y="430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"/>
            </a:pP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Trending Jobs Screen</a:t>
            </a:r>
            <a:endParaRPr lang="en-L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1999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322367-774A-4749-B6CB-73616DE62F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6165" y="546847"/>
            <a:ext cx="11232775" cy="6311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E909CD-5687-4C01-B904-C0C64B10B928}"/>
              </a:ext>
            </a:extLst>
          </p:cNvPr>
          <p:cNvSpPr txBox="1"/>
          <p:nvPr/>
        </p:nvSpPr>
        <p:spPr>
          <a:xfrm>
            <a:off x="833717" y="1766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3474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Notifications</a:t>
            </a:r>
            <a:endParaRPr lang="en-L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04040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02675-C336-44DD-9DD9-2843ECE40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" y="726140"/>
            <a:ext cx="11412071" cy="6131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61688A-636E-4722-A3F0-234B6575E556}"/>
              </a:ext>
            </a:extLst>
          </p:cNvPr>
          <p:cNvSpPr txBox="1"/>
          <p:nvPr/>
        </p:nvSpPr>
        <p:spPr>
          <a:xfrm>
            <a:off x="726141" y="250122"/>
            <a:ext cx="2644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"/>
            </a:pPr>
            <a:r>
              <a:rPr lang="en-US" dirty="0">
                <a:solidFill>
                  <a:srgbClr val="000000"/>
                </a:soli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About Us</a:t>
            </a:r>
            <a:endParaRPr lang="en-L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7306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50EF-A243-4064-974E-BB286255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853440"/>
            <a:ext cx="3026664" cy="706964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/>
              <a:t> Contents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81912-20CF-4C1D-BC43-CCF7E0255F83}"/>
              </a:ext>
            </a:extLst>
          </p:cNvPr>
          <p:cNvSpPr txBox="1"/>
          <p:nvPr/>
        </p:nvSpPr>
        <p:spPr>
          <a:xfrm>
            <a:off x="3994373" y="2896017"/>
            <a:ext cx="42032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Introduction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System Flow Chart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DFD/ UML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ER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System 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30650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CF385D-08BB-4540-A996-F7B3A6CA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6" y="690282"/>
            <a:ext cx="11080377" cy="6167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A00551-DB3F-4064-9995-611129D9E0A0}"/>
              </a:ext>
            </a:extLst>
          </p:cNvPr>
          <p:cNvSpPr txBox="1"/>
          <p:nvPr/>
        </p:nvSpPr>
        <p:spPr>
          <a:xfrm>
            <a:off x="932329" y="2232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3474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</a:rPr>
              <a:t>User Profile</a:t>
            </a:r>
            <a:endParaRPr lang="en-L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38800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5AB87-2ACA-410B-A996-D93F27F67022}"/>
              </a:ext>
            </a:extLst>
          </p:cNvPr>
          <p:cNvSpPr/>
          <p:nvPr/>
        </p:nvSpPr>
        <p:spPr>
          <a:xfrm>
            <a:off x="3501379" y="2967335"/>
            <a:ext cx="5189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Company Side</a:t>
            </a:r>
            <a:endParaRPr lang="en-L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51937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02512E-004C-4BB5-97C4-3D42559C4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7" y="636494"/>
            <a:ext cx="11125200" cy="6221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DAA4C-BFE1-480E-9140-A51D08A74F94}"/>
              </a:ext>
            </a:extLst>
          </p:cNvPr>
          <p:cNvSpPr txBox="1"/>
          <p:nvPr/>
        </p:nvSpPr>
        <p:spPr>
          <a:xfrm>
            <a:off x="1371600" y="196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3474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Company Dashboard</a:t>
            </a:r>
            <a:endParaRPr lang="en-L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535367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92470A-019B-4184-9BF0-4F0258CA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618565"/>
            <a:ext cx="11053482" cy="6239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71E1B7-D0E7-4790-99A6-83A73CE4DC10}"/>
              </a:ext>
            </a:extLst>
          </p:cNvPr>
          <p:cNvSpPr txBox="1"/>
          <p:nvPr/>
        </p:nvSpPr>
        <p:spPr>
          <a:xfrm>
            <a:off x="1039906" y="2492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3474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</a:rPr>
              <a:t>Search Page</a:t>
            </a:r>
            <a:endParaRPr lang="en-L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05228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7CEA2-E908-4571-8B00-11852C2F6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8" y="645458"/>
            <a:ext cx="11205882" cy="6212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5EF815-DB9B-4A47-B04F-B532DA775B3B}"/>
              </a:ext>
            </a:extLst>
          </p:cNvPr>
          <p:cNvSpPr txBox="1"/>
          <p:nvPr/>
        </p:nvSpPr>
        <p:spPr>
          <a:xfrm>
            <a:off x="1039905" y="2761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3474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Candidate profile`s</a:t>
            </a:r>
            <a:endParaRPr lang="en-L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19132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8CDE88-FA7C-4E7D-B7BD-E374F7D5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1" y="779928"/>
            <a:ext cx="11223812" cy="6078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06355-E7FB-45C0-BA38-6269DD5FC81B}"/>
              </a:ext>
            </a:extLst>
          </p:cNvPr>
          <p:cNvSpPr txBox="1"/>
          <p:nvPr/>
        </p:nvSpPr>
        <p:spPr>
          <a:xfrm>
            <a:off x="1093694" y="4105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3474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Company Notif</a:t>
            </a:r>
            <a:r>
              <a:rPr lang="en-US" dirty="0">
                <a:solidFill>
                  <a:srgbClr val="000000"/>
                </a:soli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ication</a:t>
            </a:r>
            <a:endParaRPr lang="en-L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77262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29CC8-B6FF-44B5-909E-E5AC6C9EE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4" y="636494"/>
            <a:ext cx="11205882" cy="6221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A4C35F-47A5-4F69-BB63-8591CEADD7E0}"/>
              </a:ext>
            </a:extLst>
          </p:cNvPr>
          <p:cNvSpPr txBox="1"/>
          <p:nvPr/>
        </p:nvSpPr>
        <p:spPr>
          <a:xfrm>
            <a:off x="717177" y="2671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3474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Company Profile</a:t>
            </a:r>
            <a:endParaRPr lang="en-L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490088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5AB87-2ACA-410B-A996-D93F27F67022}"/>
              </a:ext>
            </a:extLst>
          </p:cNvPr>
          <p:cNvSpPr/>
          <p:nvPr/>
        </p:nvSpPr>
        <p:spPr>
          <a:xfrm>
            <a:off x="4105711" y="2967335"/>
            <a:ext cx="39805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Admin</a:t>
            </a:r>
            <a:r>
              <a:rPr lang="en-IN" sz="5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 Side</a:t>
            </a:r>
            <a:endParaRPr lang="en-L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65415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C384FC-E79C-4C4D-A28A-773131BD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9" y="582704"/>
            <a:ext cx="11071412" cy="62752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E9E351-F2CA-420D-9C61-B201E8264DA7}"/>
              </a:ext>
            </a:extLst>
          </p:cNvPr>
          <p:cNvSpPr txBox="1"/>
          <p:nvPr/>
        </p:nvSpPr>
        <p:spPr>
          <a:xfrm>
            <a:off x="1138517" y="2133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3474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Admin login</a:t>
            </a:r>
            <a:endParaRPr lang="en-L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119410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860C76-37D0-490B-B708-18D487F27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2" y="636494"/>
            <a:ext cx="11116236" cy="6221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D5F131-8826-46C1-A72B-5C8230AD1548}"/>
              </a:ext>
            </a:extLst>
          </p:cNvPr>
          <p:cNvSpPr txBox="1"/>
          <p:nvPr/>
        </p:nvSpPr>
        <p:spPr>
          <a:xfrm>
            <a:off x="1183341" y="2671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3474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Admin dashboard</a:t>
            </a:r>
            <a:endParaRPr lang="en-L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493161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49BEDF-F62D-4A0D-B8E0-F2F56CCF8B7C}"/>
              </a:ext>
            </a:extLst>
          </p:cNvPr>
          <p:cNvSpPr txBox="1"/>
          <p:nvPr/>
        </p:nvSpPr>
        <p:spPr>
          <a:xfrm>
            <a:off x="1297693" y="948711"/>
            <a:ext cx="366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B1500-FFAE-48C0-AB11-1357F1D20F83}"/>
              </a:ext>
            </a:extLst>
          </p:cNvPr>
          <p:cNvSpPr txBox="1"/>
          <p:nvPr/>
        </p:nvSpPr>
        <p:spPr>
          <a:xfrm>
            <a:off x="1289304" y="2442324"/>
            <a:ext cx="47274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Title: </a:t>
            </a:r>
            <a:r>
              <a:rPr lang="en-IN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Job</a:t>
            </a: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Portal Platform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8FCC6-4147-497D-9DC0-C6379940246F}"/>
              </a:ext>
            </a:extLst>
          </p:cNvPr>
          <p:cNvSpPr txBox="1"/>
          <p:nvPr/>
        </p:nvSpPr>
        <p:spPr>
          <a:xfrm>
            <a:off x="1289304" y="3533075"/>
            <a:ext cx="31760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</a:t>
            </a:r>
            <a:r>
              <a:rPr lang="en-IN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</a:t>
            </a: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54FF3-144A-4C19-A1CB-FEA6CAB2137D}"/>
              </a:ext>
            </a:extLst>
          </p:cNvPr>
          <p:cNvSpPr txBox="1"/>
          <p:nvPr/>
        </p:nvSpPr>
        <p:spPr>
          <a:xfrm>
            <a:off x="1289304" y="4532735"/>
            <a:ext cx="955170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Job Portal Platform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an online </a:t>
            </a:r>
            <a:r>
              <a:rPr lang="en-IN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web-based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system designed to connect job seekers with employers, providing a seamless and efficient platform for job searching and recruitment. This small project description outlines the key features and functionalities of the Job Portal Platform: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A85A73-0EF8-440E-9600-A1EF628EEA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1" r="2828" b="17172"/>
          <a:stretch/>
        </p:blipFill>
        <p:spPr>
          <a:xfrm>
            <a:off x="6439552" y="2325265"/>
            <a:ext cx="4463144" cy="20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5831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D5F131-8826-46C1-A72B-5C8230AD1548}"/>
              </a:ext>
            </a:extLst>
          </p:cNvPr>
          <p:cNvSpPr txBox="1"/>
          <p:nvPr/>
        </p:nvSpPr>
        <p:spPr>
          <a:xfrm>
            <a:off x="1183341" y="2671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3474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</a:rPr>
              <a:t>J</a:t>
            </a:r>
            <a:r>
              <a:rPr lang="en-IN" dirty="0"/>
              <a:t>ob seekers Handling</a:t>
            </a:r>
            <a:endParaRPr lang="en-LS" sz="18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8185B-A3F3-47DC-A405-540653EF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8" y="914400"/>
            <a:ext cx="1113416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496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D5F131-8826-46C1-A72B-5C8230AD1548}"/>
              </a:ext>
            </a:extLst>
          </p:cNvPr>
          <p:cNvSpPr txBox="1"/>
          <p:nvPr/>
        </p:nvSpPr>
        <p:spPr>
          <a:xfrm>
            <a:off x="1183341" y="2671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3474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Ø"/>
            </a:pPr>
            <a:r>
              <a:rPr lang="en-IN" dirty="0"/>
              <a:t>Employers Handling</a:t>
            </a:r>
            <a:endParaRPr lang="en-LS" sz="1800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3DF421-D337-48CC-8736-74889843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4" y="824752"/>
            <a:ext cx="11232777" cy="603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330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0BAF-21A7-420A-8B22-88D174C64D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endParaRPr lang="en-L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16D4F-289D-493A-8316-16CF73AAB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6649" y="4346671"/>
            <a:ext cx="8825658" cy="861420"/>
          </a:xfrm>
        </p:spPr>
        <p:txBody>
          <a:bodyPr/>
          <a:lstStyle/>
          <a:p>
            <a:pPr algn="ctr"/>
            <a:r>
              <a:rPr lang="en-IN" dirty="0">
                <a:effectLst>
                  <a:reflection blurRad="6350" stA="60000" endA="900" endPos="60000" dist="29997" dir="5400000" sy="-100000" algn="bl" rotWithShape="0"/>
                </a:effectLst>
              </a:rPr>
              <a:t>By </a:t>
            </a:r>
            <a:r>
              <a:rPr lang="en-IN" dirty="0" err="1">
                <a:effectLst>
                  <a:reflection blurRad="6350" stA="60000" endA="900" endPos="60000" dist="29997" dir="5400000" sy="-100000" algn="bl" rotWithShape="0"/>
                </a:effectLst>
              </a:rPr>
              <a:t>vimal</a:t>
            </a:r>
            <a:r>
              <a:rPr lang="en-IN" dirty="0">
                <a:effectLst>
                  <a:reflection blurRad="6350" stA="60000" endA="900" endPos="60000" dist="29997" dir="5400000" sy="-100000" algn="bl" rotWithShape="0"/>
                </a:effectLst>
              </a:rPr>
              <a:t> </a:t>
            </a:r>
            <a:r>
              <a:rPr lang="en-IN" dirty="0" err="1">
                <a:effectLst>
                  <a:reflection blurRad="6350" stA="60000" endA="900" endPos="60000" dist="29997" dir="5400000" sy="-100000" algn="bl" rotWithShape="0"/>
                </a:effectLst>
              </a:rPr>
              <a:t>bhesaniya</a:t>
            </a:r>
            <a:endParaRPr lang="en-LS" dirty="0"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F1D688-CD83-4AFA-9835-E642DFF9D5A5}"/>
              </a:ext>
            </a:extLst>
          </p:cNvPr>
          <p:cNvSpPr/>
          <p:nvPr/>
        </p:nvSpPr>
        <p:spPr>
          <a:xfrm>
            <a:off x="2668619" y="2967335"/>
            <a:ext cx="68547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cap="none" spc="0" dirty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Thanks for watching</a:t>
            </a:r>
            <a:endParaRPr lang="en-LS" sz="5400" b="0" cap="none" spc="0" dirty="0">
              <a:ln w="0"/>
              <a:solidFill>
                <a:schemeClr val="accent3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72506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8F40-E977-4230-B2F9-BCA984C7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242" y="816429"/>
            <a:ext cx="4418532" cy="706964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800" dirty="0"/>
              <a:t>Project Profile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622E874-944D-4450-882A-71556493F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6988" y="25923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942404-A516-4EAC-AEFA-E699F74F9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306952"/>
              </p:ext>
            </p:extLst>
          </p:nvPr>
        </p:nvGraphicFramePr>
        <p:xfrm>
          <a:off x="1458255" y="2693246"/>
          <a:ext cx="9275490" cy="3430779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4637745">
                  <a:extLst>
                    <a:ext uri="{9D8B030D-6E8A-4147-A177-3AD203B41FA5}">
                      <a16:colId xmlns:a16="http://schemas.microsoft.com/office/drawing/2014/main" val="1031052997"/>
                    </a:ext>
                  </a:extLst>
                </a:gridCol>
                <a:gridCol w="4637745">
                  <a:extLst>
                    <a:ext uri="{9D8B030D-6E8A-4147-A177-3AD203B41FA5}">
                      <a16:colId xmlns:a16="http://schemas.microsoft.com/office/drawing/2014/main" val="2494372247"/>
                    </a:ext>
                  </a:extLst>
                </a:gridCol>
              </a:tblGrid>
              <a:tr h="4902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Project Title :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10" marR="62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err="1">
                          <a:effectLst/>
                        </a:rPr>
                        <a:t>JobXpress</a:t>
                      </a:r>
                      <a:endParaRPr lang="en-US" sz="10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10" marR="62510" marT="0" marB="0"/>
                </a:tc>
                <a:extLst>
                  <a:ext uri="{0D108BD9-81ED-4DB2-BD59-A6C34878D82A}">
                    <a16:rowId xmlns:a16="http://schemas.microsoft.com/office/drawing/2014/main" val="2233899551"/>
                  </a:ext>
                </a:extLst>
              </a:tr>
              <a:tr h="2287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Front-End  :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10" marR="62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React-JS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10" marR="62510" marT="0" marB="0"/>
                </a:tc>
                <a:extLst>
                  <a:ext uri="{0D108BD9-81ED-4DB2-BD59-A6C34878D82A}">
                    <a16:rowId xmlns:a16="http://schemas.microsoft.com/office/drawing/2014/main" val="3477517782"/>
                  </a:ext>
                </a:extLst>
              </a:tr>
              <a:tr h="2287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Back-End :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10" marR="62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Node-JS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10" marR="62510" marT="0" marB="0"/>
                </a:tc>
                <a:extLst>
                  <a:ext uri="{0D108BD9-81ED-4DB2-BD59-A6C34878D82A}">
                    <a16:rowId xmlns:a16="http://schemas.microsoft.com/office/drawing/2014/main" val="2033460755"/>
                  </a:ext>
                </a:extLst>
              </a:tr>
              <a:tr h="2287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Browser :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10" marR="62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All Browser Supported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10" marR="62510" marT="0" marB="0"/>
                </a:tc>
                <a:extLst>
                  <a:ext uri="{0D108BD9-81ED-4DB2-BD59-A6C34878D82A}">
                    <a16:rowId xmlns:a16="http://schemas.microsoft.com/office/drawing/2014/main" val="1572039057"/>
                  </a:ext>
                </a:extLst>
              </a:tr>
              <a:tr h="54254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Technology: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10" marR="62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JavaScript, Bootstrap, </a:t>
                      </a:r>
                      <a:r>
                        <a:rPr lang="en-US" sz="1500" dirty="0" err="1">
                          <a:effectLst/>
                        </a:rPr>
                        <a:t>MongoDBCompass</a:t>
                      </a:r>
                      <a:r>
                        <a:rPr lang="en-US" sz="1500" dirty="0">
                          <a:effectLst/>
                        </a:rPr>
                        <a:t>, Express-JS 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10" marR="62510" marT="0" marB="0"/>
                </a:tc>
                <a:extLst>
                  <a:ext uri="{0D108BD9-81ED-4DB2-BD59-A6C34878D82A}">
                    <a16:rowId xmlns:a16="http://schemas.microsoft.com/office/drawing/2014/main" val="526419486"/>
                  </a:ext>
                </a:extLst>
              </a:tr>
              <a:tr h="2287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Guided By: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10" marR="62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Prof. </a:t>
                      </a:r>
                      <a:r>
                        <a:rPr lang="en-US" sz="1500" dirty="0" err="1">
                          <a:effectLst/>
                        </a:rPr>
                        <a:t>Bipinbhai</a:t>
                      </a:r>
                      <a:r>
                        <a:rPr lang="en-US" sz="1500" dirty="0">
                          <a:effectLst/>
                        </a:rPr>
                        <a:t> Jadav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10" marR="62510" marT="0" marB="0"/>
                </a:tc>
                <a:extLst>
                  <a:ext uri="{0D108BD9-81ED-4DB2-BD59-A6C34878D82A}">
                    <a16:rowId xmlns:a16="http://schemas.microsoft.com/office/drawing/2014/main" val="2849105753"/>
                  </a:ext>
                </a:extLst>
              </a:tr>
              <a:tr h="2287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Platform :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10" marR="62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16.14.0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10" marR="62510" marT="0" marB="0"/>
                </a:tc>
                <a:extLst>
                  <a:ext uri="{0D108BD9-81ED-4DB2-BD59-A6C34878D82A}">
                    <a16:rowId xmlns:a16="http://schemas.microsoft.com/office/drawing/2014/main" val="4167368003"/>
                  </a:ext>
                </a:extLst>
              </a:tr>
              <a:tr h="3641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Tools Used For: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10" marR="62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Visual studio, </a:t>
                      </a:r>
                      <a:r>
                        <a:rPr lang="en-US" sz="1500" dirty="0" err="1">
                          <a:effectLst/>
                        </a:rPr>
                        <a:t>MongoDBCompass</a:t>
                      </a:r>
                      <a:r>
                        <a:rPr lang="en-US" sz="1500" dirty="0">
                          <a:effectLst/>
                        </a:rPr>
                        <a:t>, Postman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10" marR="62510" marT="0" marB="0"/>
                </a:tc>
                <a:extLst>
                  <a:ext uri="{0D108BD9-81ED-4DB2-BD59-A6C34878D82A}">
                    <a16:rowId xmlns:a16="http://schemas.microsoft.com/office/drawing/2014/main" val="1529452447"/>
                  </a:ext>
                </a:extLst>
              </a:tr>
              <a:tr h="5592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Submitted To: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10" marR="62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Shree </a:t>
                      </a:r>
                      <a:r>
                        <a:rPr lang="en-US" sz="1500" dirty="0" err="1">
                          <a:effectLst/>
                        </a:rPr>
                        <a:t>Shambhubhai</a:t>
                      </a:r>
                      <a:r>
                        <a:rPr lang="en-US" sz="1500" dirty="0">
                          <a:effectLst/>
                        </a:rPr>
                        <a:t> v. Patel college of computer science</a:t>
                      </a:r>
                    </a:p>
                  </a:txBody>
                  <a:tcPr marL="62510" marR="62510" marT="0" marB="0"/>
                </a:tc>
                <a:extLst>
                  <a:ext uri="{0D108BD9-81ED-4DB2-BD59-A6C34878D82A}">
                    <a16:rowId xmlns:a16="http://schemas.microsoft.com/office/drawing/2014/main" val="1249229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Developed By: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10" marR="62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Vimal </a:t>
                      </a:r>
                      <a:r>
                        <a:rPr lang="en-US" sz="1500" dirty="0" err="1">
                          <a:effectLst/>
                        </a:rPr>
                        <a:t>Bhesaniya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510" marR="62510" marT="0" marB="0"/>
                </a:tc>
                <a:extLst>
                  <a:ext uri="{0D108BD9-81ED-4DB2-BD59-A6C34878D82A}">
                    <a16:rowId xmlns:a16="http://schemas.microsoft.com/office/drawing/2014/main" val="1137897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3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67C75-BBF2-449D-AA72-F522ACC0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8444" y="2632367"/>
            <a:ext cx="7661359" cy="903944"/>
          </a:xfrm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  <a:t>3. System Flow Chart</a:t>
            </a:r>
          </a:p>
        </p:txBody>
      </p:sp>
    </p:spTree>
    <p:extLst>
      <p:ext uri="{BB962C8B-B14F-4D97-AF65-F5344CB8AC3E}">
        <p14:creationId xmlns:p14="http://schemas.microsoft.com/office/powerpoint/2010/main" val="7490590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F5DC7C-EAAA-4158-9370-679A46A560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230" y="-203196"/>
            <a:ext cx="6479540" cy="71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0106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67C75-BBF2-449D-AA72-F522ACC0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8444" y="2632367"/>
            <a:ext cx="7661359" cy="903944"/>
          </a:xfrm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  <a:t>4. Data flow diagram</a:t>
            </a:r>
          </a:p>
        </p:txBody>
      </p:sp>
    </p:spTree>
    <p:extLst>
      <p:ext uri="{BB962C8B-B14F-4D97-AF65-F5344CB8AC3E}">
        <p14:creationId xmlns:p14="http://schemas.microsoft.com/office/powerpoint/2010/main" val="4280284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0C6D9FB-506C-4D9F-A3C9-CDDB6C4AA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06" y="678243"/>
            <a:ext cx="6931258" cy="51667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5A6C4C-148A-4D1E-89BB-01E7B0C660D1}"/>
              </a:ext>
            </a:extLst>
          </p:cNvPr>
          <p:cNvSpPr txBox="1"/>
          <p:nvPr/>
        </p:nvSpPr>
        <p:spPr>
          <a:xfrm>
            <a:off x="555809" y="493576"/>
            <a:ext cx="328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Contexct</a:t>
            </a:r>
            <a:r>
              <a:rPr lang="en-IN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IN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leval</a:t>
            </a:r>
            <a:endParaRPr lang="en-LS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052791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587814-A6B6-4FAA-B63E-732BE115EB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342" y="394447"/>
            <a:ext cx="6024282" cy="6463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ECF8B-0872-48AC-829F-144DFE7DD9CC}"/>
              </a:ext>
            </a:extLst>
          </p:cNvPr>
          <p:cNvSpPr txBox="1"/>
          <p:nvPr/>
        </p:nvSpPr>
        <p:spPr>
          <a:xfrm>
            <a:off x="537882" y="672353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Laval 1 DFD</a:t>
            </a:r>
            <a:endParaRPr lang="en-LS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1963378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423</TotalTime>
  <Words>278</Words>
  <Application>Microsoft Office PowerPoint</Application>
  <PresentationFormat>Widescreen</PresentationFormat>
  <Paragraphs>69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Century Gothic</vt:lpstr>
      <vt:lpstr>Times New Roman</vt:lpstr>
      <vt:lpstr>Wingdings</vt:lpstr>
      <vt:lpstr>Wingdings 3</vt:lpstr>
      <vt:lpstr>Ion Boardroom</vt:lpstr>
      <vt:lpstr>Shree Shambhubhai V. Patel College of Computer Science and Business Management </vt:lpstr>
      <vt:lpstr> Contents </vt:lpstr>
      <vt:lpstr>PowerPoint Presentation</vt:lpstr>
      <vt:lpstr>Project Profile</vt:lpstr>
      <vt:lpstr>3. System Flow Chart</vt:lpstr>
      <vt:lpstr>PowerPoint Presentation</vt:lpstr>
      <vt:lpstr>4. Data flow diagram</vt:lpstr>
      <vt:lpstr>PowerPoint Presentation</vt:lpstr>
      <vt:lpstr>PowerPoint Presentation</vt:lpstr>
      <vt:lpstr>5. Entity-relationship diagram</vt:lpstr>
      <vt:lpstr>PowerPoint Presentation</vt:lpstr>
      <vt:lpstr>5. Screen Shots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bhavin</dc:creator>
  <cp:lastModifiedBy>veer 's device</cp:lastModifiedBy>
  <cp:revision>28</cp:revision>
  <dcterms:created xsi:type="dcterms:W3CDTF">2023-09-19T15:48:11Z</dcterms:created>
  <dcterms:modified xsi:type="dcterms:W3CDTF">2023-10-10T15:33:05Z</dcterms:modified>
</cp:coreProperties>
</file>